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4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6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아이별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수면교육 현황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백 명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첫째 아이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7B-41DB-9744-AE96FD036C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생후 6주</c:v>
                </c:pt>
                <c:pt idx="1">
                  <c:v>생후 2개월</c:v>
                </c:pt>
                <c:pt idx="2">
                  <c:v>생후 4개월</c:v>
                </c:pt>
                <c:pt idx="3">
                  <c:v>생후 6개월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56</c:v>
                </c:pt>
                <c:pt idx="1">
                  <c:v>79</c:v>
                </c:pt>
                <c:pt idx="2">
                  <c:v>153</c:v>
                </c:pt>
                <c:pt idx="3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둘째 아이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생후 6주</c:v>
                </c:pt>
                <c:pt idx="1">
                  <c:v>생후 2개월</c:v>
                </c:pt>
                <c:pt idx="2">
                  <c:v>생후 4개월</c:v>
                </c:pt>
                <c:pt idx="3">
                  <c:v>생후 6개월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19</c:v>
                </c:pt>
                <c:pt idx="1">
                  <c:v>27</c:v>
                </c:pt>
                <c:pt idx="2">
                  <c:v>78</c:v>
                </c:pt>
                <c:pt idx="3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88CFFD-7FA4-4B4D-B090-B855C171DD26}" type="doc">
      <dgm:prSet loTypeId="urn:microsoft.com/office/officeart/2005/8/layout/venn3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946EA8BA-EA77-4A22-B53E-32B316C26C26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숙면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9D1F708-B876-449A-B406-40AEF59550D2}" type="par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60C443-D089-4F9E-89F1-639DDF0E7967}" type="sib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4DF8CDD-7C12-45D3-9B60-7102B57AE2A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피로 누적 방지</a:t>
          </a:r>
        </a:p>
      </dgm:t>
    </dgm:pt>
    <dgm:pt modelId="{807A776C-3AA9-45B9-A4CB-636E16E1206A}" type="parTrans" cxnId="{340482F3-3908-424C-9834-6BE7672B1430}">
      <dgm:prSet/>
      <dgm:spPr/>
      <dgm:t>
        <a:bodyPr/>
        <a:lstStyle/>
        <a:p>
          <a:pPr latinLnBrk="1"/>
          <a:endParaRPr lang="ko-KR" altLang="en-US"/>
        </a:p>
      </dgm:t>
    </dgm:pt>
    <dgm:pt modelId="{E8A442BD-06ED-48E1-8A42-5F753D46CA11}" type="sibTrans" cxnId="{340482F3-3908-424C-9834-6BE7672B1430}">
      <dgm:prSet/>
      <dgm:spPr/>
      <dgm:t>
        <a:bodyPr/>
        <a:lstStyle/>
        <a:p>
          <a:pPr latinLnBrk="1"/>
          <a:endParaRPr lang="ko-KR" altLang="en-US"/>
        </a:p>
      </dgm:t>
    </dgm:pt>
    <dgm:pt modelId="{E8891A57-AE48-41F7-9EDD-8999934D851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자립심 발달</a:t>
          </a:r>
        </a:p>
      </dgm:t>
    </dgm:pt>
    <dgm:pt modelId="{56AADCBC-86F8-44D9-9626-964EA5DF8650}" type="parTrans" cxnId="{73E626A1-A4B9-473B-BDE9-F5059D93DE74}">
      <dgm:prSet/>
      <dgm:spPr/>
      <dgm:t>
        <a:bodyPr/>
        <a:lstStyle/>
        <a:p>
          <a:pPr latinLnBrk="1"/>
          <a:endParaRPr lang="ko-KR" altLang="en-US"/>
        </a:p>
      </dgm:t>
    </dgm:pt>
    <dgm:pt modelId="{FA155BC2-7675-4E2D-A5D1-8A9D34ED2602}" type="sibTrans" cxnId="{73E626A1-A4B9-473B-BDE9-F5059D93DE74}">
      <dgm:prSet/>
      <dgm:spPr/>
      <dgm:t>
        <a:bodyPr/>
        <a:lstStyle/>
        <a:p>
          <a:pPr latinLnBrk="1"/>
          <a:endParaRPr lang="ko-KR" altLang="en-US"/>
        </a:p>
      </dgm:t>
    </dgm:pt>
    <dgm:pt modelId="{8845222C-E943-4DD3-AFAF-EC633348DB0C}" type="pres">
      <dgm:prSet presAssocID="{3F88CFFD-7FA4-4B4D-B090-B855C171DD26}" presName="Name0" presStyleCnt="0">
        <dgm:presLayoutVars>
          <dgm:dir/>
          <dgm:resizeHandles val="exact"/>
        </dgm:presLayoutVars>
      </dgm:prSet>
      <dgm:spPr/>
    </dgm:pt>
    <dgm:pt modelId="{B6678141-0BD7-4149-A7A9-9B83D1746AF1}" type="pres">
      <dgm:prSet presAssocID="{946EA8BA-EA77-4A22-B53E-32B316C26C26}" presName="Name5" presStyleLbl="vennNode1" presStyleIdx="0" presStyleCnt="3">
        <dgm:presLayoutVars>
          <dgm:bulletEnabled val="1"/>
        </dgm:presLayoutVars>
      </dgm:prSet>
      <dgm:spPr/>
    </dgm:pt>
    <dgm:pt modelId="{2EBBDA5C-4637-40A2-883E-426A7B6F9727}" type="pres">
      <dgm:prSet presAssocID="{5D60C443-D089-4F9E-89F1-639DDF0E7967}" presName="space" presStyleCnt="0"/>
      <dgm:spPr/>
    </dgm:pt>
    <dgm:pt modelId="{73EF7121-F125-4EF7-A4F7-FECC4B888D3C}" type="pres">
      <dgm:prSet presAssocID="{54DF8CDD-7C12-45D3-9B60-7102B57AE2A4}" presName="Name5" presStyleLbl="vennNode1" presStyleIdx="1" presStyleCnt="3">
        <dgm:presLayoutVars>
          <dgm:bulletEnabled val="1"/>
        </dgm:presLayoutVars>
      </dgm:prSet>
      <dgm:spPr/>
    </dgm:pt>
    <dgm:pt modelId="{089866A6-47E9-41B9-B1F5-A178A6202306}" type="pres">
      <dgm:prSet presAssocID="{E8A442BD-06ED-48E1-8A42-5F753D46CA11}" presName="space" presStyleCnt="0"/>
      <dgm:spPr/>
    </dgm:pt>
    <dgm:pt modelId="{DA4457F5-2E3B-4C70-8F03-E90863332D6F}" type="pres">
      <dgm:prSet presAssocID="{E8891A57-AE48-41F7-9EDD-8999934D8510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65255661-F9BD-4DDF-9DBF-F8F5AE7D1528}" type="presOf" srcId="{3F88CFFD-7FA4-4B4D-B090-B855C171DD26}" destId="{8845222C-E943-4DD3-AFAF-EC633348DB0C}" srcOrd="0" destOrd="0" presId="urn:microsoft.com/office/officeart/2005/8/layout/venn3"/>
    <dgm:cxn modelId="{0AAC1A7E-D3AD-4B36-87C6-F87D75966C9C}" type="presOf" srcId="{E8891A57-AE48-41F7-9EDD-8999934D8510}" destId="{DA4457F5-2E3B-4C70-8F03-E90863332D6F}" srcOrd="0" destOrd="0" presId="urn:microsoft.com/office/officeart/2005/8/layout/venn3"/>
    <dgm:cxn modelId="{63A0DC88-6CEA-4326-82B6-A764E2231AD5}" type="presOf" srcId="{54DF8CDD-7C12-45D3-9B60-7102B57AE2A4}" destId="{73EF7121-F125-4EF7-A4F7-FECC4B888D3C}" srcOrd="0" destOrd="0" presId="urn:microsoft.com/office/officeart/2005/8/layout/venn3"/>
    <dgm:cxn modelId="{4EA7148C-99C0-4CD7-B5AB-D6DE803AB63F}" srcId="{3F88CFFD-7FA4-4B4D-B090-B855C171DD26}" destId="{946EA8BA-EA77-4A22-B53E-32B316C26C26}" srcOrd="0" destOrd="0" parTransId="{29D1F708-B876-449A-B406-40AEF59550D2}" sibTransId="{5D60C443-D089-4F9E-89F1-639DDF0E7967}"/>
    <dgm:cxn modelId="{73E626A1-A4B9-473B-BDE9-F5059D93DE74}" srcId="{3F88CFFD-7FA4-4B4D-B090-B855C171DD26}" destId="{E8891A57-AE48-41F7-9EDD-8999934D8510}" srcOrd="2" destOrd="0" parTransId="{56AADCBC-86F8-44D9-9626-964EA5DF8650}" sibTransId="{FA155BC2-7675-4E2D-A5D1-8A9D34ED2602}"/>
    <dgm:cxn modelId="{340482F3-3908-424C-9834-6BE7672B1430}" srcId="{3F88CFFD-7FA4-4B4D-B090-B855C171DD26}" destId="{54DF8CDD-7C12-45D3-9B60-7102B57AE2A4}" srcOrd="1" destOrd="0" parTransId="{807A776C-3AA9-45B9-A4CB-636E16E1206A}" sibTransId="{E8A442BD-06ED-48E1-8A42-5F753D46CA11}"/>
    <dgm:cxn modelId="{BBC2C0FC-AA8A-4919-8053-666D5BA73FB1}" type="presOf" srcId="{946EA8BA-EA77-4A22-B53E-32B316C26C26}" destId="{B6678141-0BD7-4149-A7A9-9B83D1746AF1}" srcOrd="0" destOrd="0" presId="urn:microsoft.com/office/officeart/2005/8/layout/venn3"/>
    <dgm:cxn modelId="{E051C073-C250-4591-B191-F968253FDF9F}" type="presParOf" srcId="{8845222C-E943-4DD3-AFAF-EC633348DB0C}" destId="{B6678141-0BD7-4149-A7A9-9B83D1746AF1}" srcOrd="0" destOrd="0" presId="urn:microsoft.com/office/officeart/2005/8/layout/venn3"/>
    <dgm:cxn modelId="{C38756E6-E176-4042-BD48-58B7B4E4F2B7}" type="presParOf" srcId="{8845222C-E943-4DD3-AFAF-EC633348DB0C}" destId="{2EBBDA5C-4637-40A2-883E-426A7B6F9727}" srcOrd="1" destOrd="0" presId="urn:microsoft.com/office/officeart/2005/8/layout/venn3"/>
    <dgm:cxn modelId="{4C510E4B-CCEC-4968-83D3-EFEFC0A74166}" type="presParOf" srcId="{8845222C-E943-4DD3-AFAF-EC633348DB0C}" destId="{73EF7121-F125-4EF7-A4F7-FECC4B888D3C}" srcOrd="2" destOrd="0" presId="urn:microsoft.com/office/officeart/2005/8/layout/venn3"/>
    <dgm:cxn modelId="{E760D32C-0356-4421-A8B3-19469A2B4E08}" type="presParOf" srcId="{8845222C-E943-4DD3-AFAF-EC633348DB0C}" destId="{089866A6-47E9-41B9-B1F5-A178A6202306}" srcOrd="3" destOrd="0" presId="urn:microsoft.com/office/officeart/2005/8/layout/venn3"/>
    <dgm:cxn modelId="{6ABA7A3D-1B33-4611-883F-F2D79628AFB1}" type="presParOf" srcId="{8845222C-E943-4DD3-AFAF-EC633348DB0C}" destId="{DA4457F5-2E3B-4C70-8F03-E90863332D6F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3F64A1-B50D-472E-9979-362C2725CF79}" type="doc">
      <dgm:prSet loTypeId="urn:microsoft.com/office/officeart/2008/layout/VerticalCurvedList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DC646D1E-4789-4587-A683-AF1DDBFA0FE5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성장 호르몬 분비 촉진</a:t>
          </a:r>
        </a:p>
      </dgm:t>
    </dgm:pt>
    <dgm:pt modelId="{D0491D9F-2E6E-445E-95E9-108F3C455C9B}" type="parTrans" cxnId="{DA66CD0E-0F42-47F1-A3BE-189E59F6C92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0720A12-4374-48C7-AFA5-9C2CAD14ED6E}" type="sibTrans" cxnId="{DA66CD0E-0F42-47F1-A3BE-189E59F6C92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5F4398B-058F-4AD3-8F65-98974D5C84F5}">
      <dgm:prSet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면역력 강화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B9BCD22-F863-4728-A548-3BDF25FD906B}" type="parTrans" cxnId="{DB52E409-8B17-48E0-8B1C-D66BF5110FB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F859414-434E-4AF3-8BEF-F3D8368DDA8A}" type="sibTrans" cxnId="{DB52E409-8B17-48E0-8B1C-D66BF5110FB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EF80168-BC43-4A2A-A3BF-6476F22DDC78}">
      <dgm:prSet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불안감 감소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9EFC133-061C-4453-ABFE-69A8C752F5A4}" type="parTrans" cxnId="{A5C11FF4-D016-4626-ACF8-3A67D84340D3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42F0A7D-1A82-475C-BF6D-321144BEF75F}" type="sibTrans" cxnId="{A5C11FF4-D016-4626-ACF8-3A67D84340D3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7B24E50-A047-4731-97B8-C87D9898BF3E}">
      <dgm:prSet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뇌 발달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E16DDA9-CECD-468F-8E25-9590AA74BC38}" type="parTrans" cxnId="{F4D4B060-3A25-4193-A689-D7BC8231E50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067DCC5-0D2E-4776-8A37-E294AEC9E482}" type="sibTrans" cxnId="{F4D4B060-3A25-4193-A689-D7BC8231E50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630ACA8-FE97-428A-8AEF-1F1C7ED6A13B}" type="pres">
      <dgm:prSet presAssocID="{FD3F64A1-B50D-472E-9979-362C2725CF79}" presName="Name0" presStyleCnt="0">
        <dgm:presLayoutVars>
          <dgm:chMax val="7"/>
          <dgm:chPref val="7"/>
          <dgm:dir/>
        </dgm:presLayoutVars>
      </dgm:prSet>
      <dgm:spPr/>
    </dgm:pt>
    <dgm:pt modelId="{0D3CF727-0ACC-4327-A6DB-5236C457EDDC}" type="pres">
      <dgm:prSet presAssocID="{FD3F64A1-B50D-472E-9979-362C2725CF79}" presName="Name1" presStyleCnt="0"/>
      <dgm:spPr/>
    </dgm:pt>
    <dgm:pt modelId="{74E7DEC4-D4A0-4FF3-880D-D89727D558CB}" type="pres">
      <dgm:prSet presAssocID="{FD3F64A1-B50D-472E-9979-362C2725CF79}" presName="cycle" presStyleCnt="0"/>
      <dgm:spPr/>
    </dgm:pt>
    <dgm:pt modelId="{9006F940-0A42-438A-9C8F-61618A4CC555}" type="pres">
      <dgm:prSet presAssocID="{FD3F64A1-B50D-472E-9979-362C2725CF79}" presName="srcNode" presStyleLbl="node1" presStyleIdx="0" presStyleCnt="4"/>
      <dgm:spPr/>
    </dgm:pt>
    <dgm:pt modelId="{93B08502-BA64-444C-B8BF-E6222A0AD4B7}" type="pres">
      <dgm:prSet presAssocID="{FD3F64A1-B50D-472E-9979-362C2725CF79}" presName="conn" presStyleLbl="parChTrans1D2" presStyleIdx="0" presStyleCnt="1"/>
      <dgm:spPr/>
    </dgm:pt>
    <dgm:pt modelId="{DE4F6AA1-F181-495E-9369-B8DC070EC983}" type="pres">
      <dgm:prSet presAssocID="{FD3F64A1-B50D-472E-9979-362C2725CF79}" presName="extraNode" presStyleLbl="node1" presStyleIdx="0" presStyleCnt="4"/>
      <dgm:spPr/>
    </dgm:pt>
    <dgm:pt modelId="{D730D500-CAB4-4BF8-BDA2-7547057AF7B4}" type="pres">
      <dgm:prSet presAssocID="{FD3F64A1-B50D-472E-9979-362C2725CF79}" presName="dstNode" presStyleLbl="node1" presStyleIdx="0" presStyleCnt="4"/>
      <dgm:spPr/>
    </dgm:pt>
    <dgm:pt modelId="{280805C1-D899-4563-B80C-0B503399CE4D}" type="pres">
      <dgm:prSet presAssocID="{DC646D1E-4789-4587-A683-AF1DDBFA0FE5}" presName="text_1" presStyleLbl="node1" presStyleIdx="0" presStyleCnt="4">
        <dgm:presLayoutVars>
          <dgm:bulletEnabled val="1"/>
        </dgm:presLayoutVars>
      </dgm:prSet>
      <dgm:spPr/>
    </dgm:pt>
    <dgm:pt modelId="{ADBD35BD-7047-4B8E-A2DA-48C8FFB386D9}" type="pres">
      <dgm:prSet presAssocID="{DC646D1E-4789-4587-A683-AF1DDBFA0FE5}" presName="accent_1" presStyleCnt="0"/>
      <dgm:spPr/>
    </dgm:pt>
    <dgm:pt modelId="{1CF3B7CB-8762-4F1E-8F41-E7B8CA461E19}" type="pres">
      <dgm:prSet presAssocID="{DC646D1E-4789-4587-A683-AF1DDBFA0FE5}" presName="accentRepeatNode" presStyleLbl="solidFgAcc1" presStyleIdx="0" presStyleCnt="4"/>
      <dgm:spPr/>
    </dgm:pt>
    <dgm:pt modelId="{0B9406F1-0F9C-45A2-BBDE-98D4BA38429C}" type="pres">
      <dgm:prSet presAssocID="{77B24E50-A047-4731-97B8-C87D9898BF3E}" presName="text_2" presStyleLbl="node1" presStyleIdx="1" presStyleCnt="4">
        <dgm:presLayoutVars>
          <dgm:bulletEnabled val="1"/>
        </dgm:presLayoutVars>
      </dgm:prSet>
      <dgm:spPr/>
    </dgm:pt>
    <dgm:pt modelId="{FCA960C1-984D-44C1-BD8C-909889E40B71}" type="pres">
      <dgm:prSet presAssocID="{77B24E50-A047-4731-97B8-C87D9898BF3E}" presName="accent_2" presStyleCnt="0"/>
      <dgm:spPr/>
    </dgm:pt>
    <dgm:pt modelId="{D8E0C459-8DC4-4A64-846C-32ABE625DF4B}" type="pres">
      <dgm:prSet presAssocID="{77B24E50-A047-4731-97B8-C87D9898BF3E}" presName="accentRepeatNode" presStyleLbl="solidFgAcc1" presStyleIdx="1" presStyleCnt="4"/>
      <dgm:spPr/>
    </dgm:pt>
    <dgm:pt modelId="{DBB39D55-C903-4DA9-812B-FD81D83BE98C}" type="pres">
      <dgm:prSet presAssocID="{F5F4398B-058F-4AD3-8F65-98974D5C84F5}" presName="text_3" presStyleLbl="node1" presStyleIdx="2" presStyleCnt="4">
        <dgm:presLayoutVars>
          <dgm:bulletEnabled val="1"/>
        </dgm:presLayoutVars>
      </dgm:prSet>
      <dgm:spPr/>
    </dgm:pt>
    <dgm:pt modelId="{132A406C-ACFE-4BAD-B2A6-087B84E04D79}" type="pres">
      <dgm:prSet presAssocID="{F5F4398B-058F-4AD3-8F65-98974D5C84F5}" presName="accent_3" presStyleCnt="0"/>
      <dgm:spPr/>
    </dgm:pt>
    <dgm:pt modelId="{1F16FCE7-24CD-487E-A87E-DA371E01BE35}" type="pres">
      <dgm:prSet presAssocID="{F5F4398B-058F-4AD3-8F65-98974D5C84F5}" presName="accentRepeatNode" presStyleLbl="solidFgAcc1" presStyleIdx="2" presStyleCnt="4"/>
      <dgm:spPr/>
    </dgm:pt>
    <dgm:pt modelId="{DBA7D6B0-73FA-4427-9F32-67D9BFE3C4DC}" type="pres">
      <dgm:prSet presAssocID="{CEF80168-BC43-4A2A-A3BF-6476F22DDC78}" presName="text_4" presStyleLbl="node1" presStyleIdx="3" presStyleCnt="4">
        <dgm:presLayoutVars>
          <dgm:bulletEnabled val="1"/>
        </dgm:presLayoutVars>
      </dgm:prSet>
      <dgm:spPr/>
    </dgm:pt>
    <dgm:pt modelId="{EC8FC600-BBD7-40E3-BB02-DDE3F5096179}" type="pres">
      <dgm:prSet presAssocID="{CEF80168-BC43-4A2A-A3BF-6476F22DDC78}" presName="accent_4" presStyleCnt="0"/>
      <dgm:spPr/>
    </dgm:pt>
    <dgm:pt modelId="{22E46B32-FA34-4E4F-8E3B-1CBD0E59E4E1}" type="pres">
      <dgm:prSet presAssocID="{CEF80168-BC43-4A2A-A3BF-6476F22DDC78}" presName="accentRepeatNode" presStyleLbl="solidFgAcc1" presStyleIdx="3" presStyleCnt="4"/>
      <dgm:spPr/>
    </dgm:pt>
  </dgm:ptLst>
  <dgm:cxnLst>
    <dgm:cxn modelId="{DB52E409-8B17-48E0-8B1C-D66BF5110FB0}" srcId="{FD3F64A1-B50D-472E-9979-362C2725CF79}" destId="{F5F4398B-058F-4AD3-8F65-98974D5C84F5}" srcOrd="2" destOrd="0" parTransId="{4B9BCD22-F863-4728-A548-3BDF25FD906B}" sibTransId="{1F859414-434E-4AF3-8BEF-F3D8368DDA8A}"/>
    <dgm:cxn modelId="{DA66CD0E-0F42-47F1-A3BE-189E59F6C922}" srcId="{FD3F64A1-B50D-472E-9979-362C2725CF79}" destId="{DC646D1E-4789-4587-A683-AF1DDBFA0FE5}" srcOrd="0" destOrd="0" parTransId="{D0491D9F-2E6E-445E-95E9-108F3C455C9B}" sibTransId="{A0720A12-4374-48C7-AFA5-9C2CAD14ED6E}"/>
    <dgm:cxn modelId="{49759429-470B-4569-9737-8EBC51E398DB}" type="presOf" srcId="{77B24E50-A047-4731-97B8-C87D9898BF3E}" destId="{0B9406F1-0F9C-45A2-BBDE-98D4BA38429C}" srcOrd="0" destOrd="0" presId="urn:microsoft.com/office/officeart/2008/layout/VerticalCurvedList"/>
    <dgm:cxn modelId="{7A39F736-6F0B-4D03-ADEE-1DEF551EEEA0}" type="presOf" srcId="{A0720A12-4374-48C7-AFA5-9C2CAD14ED6E}" destId="{93B08502-BA64-444C-B8BF-E6222A0AD4B7}" srcOrd="0" destOrd="0" presId="urn:microsoft.com/office/officeart/2008/layout/VerticalCurvedList"/>
    <dgm:cxn modelId="{0D37563C-B24F-45B8-BC5A-8E5E13378C4B}" type="presOf" srcId="{F5F4398B-058F-4AD3-8F65-98974D5C84F5}" destId="{DBB39D55-C903-4DA9-812B-FD81D83BE98C}" srcOrd="0" destOrd="0" presId="urn:microsoft.com/office/officeart/2008/layout/VerticalCurvedList"/>
    <dgm:cxn modelId="{F4D4B060-3A25-4193-A689-D7BC8231E50D}" srcId="{FD3F64A1-B50D-472E-9979-362C2725CF79}" destId="{77B24E50-A047-4731-97B8-C87D9898BF3E}" srcOrd="1" destOrd="0" parTransId="{0E16DDA9-CECD-468F-8E25-9590AA74BC38}" sibTransId="{0067DCC5-0D2E-4776-8A37-E294AEC9E482}"/>
    <dgm:cxn modelId="{96EFE58E-2AC9-46E9-B7B1-0258024EAD57}" type="presOf" srcId="{FD3F64A1-B50D-472E-9979-362C2725CF79}" destId="{A630ACA8-FE97-428A-8AEF-1F1C7ED6A13B}" srcOrd="0" destOrd="0" presId="urn:microsoft.com/office/officeart/2008/layout/VerticalCurvedList"/>
    <dgm:cxn modelId="{CF4BE3BF-C2FB-49FE-B301-C8D2FDBD47FF}" type="presOf" srcId="{DC646D1E-4789-4587-A683-AF1DDBFA0FE5}" destId="{280805C1-D899-4563-B80C-0B503399CE4D}" srcOrd="0" destOrd="0" presId="urn:microsoft.com/office/officeart/2008/layout/VerticalCurvedList"/>
    <dgm:cxn modelId="{41089CC9-0E18-46C8-B163-608B3D5B284A}" type="presOf" srcId="{CEF80168-BC43-4A2A-A3BF-6476F22DDC78}" destId="{DBA7D6B0-73FA-4427-9F32-67D9BFE3C4DC}" srcOrd="0" destOrd="0" presId="urn:microsoft.com/office/officeart/2008/layout/VerticalCurvedList"/>
    <dgm:cxn modelId="{A5C11FF4-D016-4626-ACF8-3A67D84340D3}" srcId="{FD3F64A1-B50D-472E-9979-362C2725CF79}" destId="{CEF80168-BC43-4A2A-A3BF-6476F22DDC78}" srcOrd="3" destOrd="0" parTransId="{79EFC133-061C-4453-ABFE-69A8C752F5A4}" sibTransId="{042F0A7D-1A82-475C-BF6D-321144BEF75F}"/>
    <dgm:cxn modelId="{EB99E38D-AE55-4A3F-AF27-17EF686B17CC}" type="presParOf" srcId="{A630ACA8-FE97-428A-8AEF-1F1C7ED6A13B}" destId="{0D3CF727-0ACC-4327-A6DB-5236C457EDDC}" srcOrd="0" destOrd="0" presId="urn:microsoft.com/office/officeart/2008/layout/VerticalCurvedList"/>
    <dgm:cxn modelId="{F7FCFB4F-32DA-4E1F-A93E-811983FF53AE}" type="presParOf" srcId="{0D3CF727-0ACC-4327-A6DB-5236C457EDDC}" destId="{74E7DEC4-D4A0-4FF3-880D-D89727D558CB}" srcOrd="0" destOrd="0" presId="urn:microsoft.com/office/officeart/2008/layout/VerticalCurvedList"/>
    <dgm:cxn modelId="{9C911A92-88E2-4C7F-B8C4-64D3161D0E91}" type="presParOf" srcId="{74E7DEC4-D4A0-4FF3-880D-D89727D558CB}" destId="{9006F940-0A42-438A-9C8F-61618A4CC555}" srcOrd="0" destOrd="0" presId="urn:microsoft.com/office/officeart/2008/layout/VerticalCurvedList"/>
    <dgm:cxn modelId="{7E992B51-7F07-489D-986A-BE974B2D00C1}" type="presParOf" srcId="{74E7DEC4-D4A0-4FF3-880D-D89727D558CB}" destId="{93B08502-BA64-444C-B8BF-E6222A0AD4B7}" srcOrd="1" destOrd="0" presId="urn:microsoft.com/office/officeart/2008/layout/VerticalCurvedList"/>
    <dgm:cxn modelId="{366AE939-067E-4F6B-BE0D-DB0612B60FDE}" type="presParOf" srcId="{74E7DEC4-D4A0-4FF3-880D-D89727D558CB}" destId="{DE4F6AA1-F181-495E-9369-B8DC070EC983}" srcOrd="2" destOrd="0" presId="urn:microsoft.com/office/officeart/2008/layout/VerticalCurvedList"/>
    <dgm:cxn modelId="{F8B8F7CC-E8A3-401A-ADAF-9A6A55C60BB6}" type="presParOf" srcId="{74E7DEC4-D4A0-4FF3-880D-D89727D558CB}" destId="{D730D500-CAB4-4BF8-BDA2-7547057AF7B4}" srcOrd="3" destOrd="0" presId="urn:microsoft.com/office/officeart/2008/layout/VerticalCurvedList"/>
    <dgm:cxn modelId="{77003B22-49E0-4246-B4D9-18DE2E0281EA}" type="presParOf" srcId="{0D3CF727-0ACC-4327-A6DB-5236C457EDDC}" destId="{280805C1-D899-4563-B80C-0B503399CE4D}" srcOrd="1" destOrd="0" presId="urn:microsoft.com/office/officeart/2008/layout/VerticalCurvedList"/>
    <dgm:cxn modelId="{2E37B79D-6248-4DDE-8D31-1CBF2D30A0E3}" type="presParOf" srcId="{0D3CF727-0ACC-4327-A6DB-5236C457EDDC}" destId="{ADBD35BD-7047-4B8E-A2DA-48C8FFB386D9}" srcOrd="2" destOrd="0" presId="urn:microsoft.com/office/officeart/2008/layout/VerticalCurvedList"/>
    <dgm:cxn modelId="{F52D0B41-6AA9-486B-87BF-6C1F847F821D}" type="presParOf" srcId="{ADBD35BD-7047-4B8E-A2DA-48C8FFB386D9}" destId="{1CF3B7CB-8762-4F1E-8F41-E7B8CA461E19}" srcOrd="0" destOrd="0" presId="urn:microsoft.com/office/officeart/2008/layout/VerticalCurvedList"/>
    <dgm:cxn modelId="{30223E4A-6E82-47C6-A54C-5B64618F092C}" type="presParOf" srcId="{0D3CF727-0ACC-4327-A6DB-5236C457EDDC}" destId="{0B9406F1-0F9C-45A2-BBDE-98D4BA38429C}" srcOrd="3" destOrd="0" presId="urn:microsoft.com/office/officeart/2008/layout/VerticalCurvedList"/>
    <dgm:cxn modelId="{A0F28640-9757-4AB4-A026-36947F465B6E}" type="presParOf" srcId="{0D3CF727-0ACC-4327-A6DB-5236C457EDDC}" destId="{FCA960C1-984D-44C1-BD8C-909889E40B71}" srcOrd="4" destOrd="0" presId="urn:microsoft.com/office/officeart/2008/layout/VerticalCurvedList"/>
    <dgm:cxn modelId="{3FC6A971-7880-4C8F-A1A5-58DE34C4E3F3}" type="presParOf" srcId="{FCA960C1-984D-44C1-BD8C-909889E40B71}" destId="{D8E0C459-8DC4-4A64-846C-32ABE625DF4B}" srcOrd="0" destOrd="0" presId="urn:microsoft.com/office/officeart/2008/layout/VerticalCurvedList"/>
    <dgm:cxn modelId="{51A85959-B865-4C5D-8052-FB11BD8D35D7}" type="presParOf" srcId="{0D3CF727-0ACC-4327-A6DB-5236C457EDDC}" destId="{DBB39D55-C903-4DA9-812B-FD81D83BE98C}" srcOrd="5" destOrd="0" presId="urn:microsoft.com/office/officeart/2008/layout/VerticalCurvedList"/>
    <dgm:cxn modelId="{07BEC69F-8AF2-461F-80DF-5A8E1A3E42BD}" type="presParOf" srcId="{0D3CF727-0ACC-4327-A6DB-5236C457EDDC}" destId="{132A406C-ACFE-4BAD-B2A6-087B84E04D79}" srcOrd="6" destOrd="0" presId="urn:microsoft.com/office/officeart/2008/layout/VerticalCurvedList"/>
    <dgm:cxn modelId="{853462B4-0565-4D62-9B97-733849F29D1A}" type="presParOf" srcId="{132A406C-ACFE-4BAD-B2A6-087B84E04D79}" destId="{1F16FCE7-24CD-487E-A87E-DA371E01BE35}" srcOrd="0" destOrd="0" presId="urn:microsoft.com/office/officeart/2008/layout/VerticalCurvedList"/>
    <dgm:cxn modelId="{8E9F5304-B4CB-4498-B0CA-0AECB6945705}" type="presParOf" srcId="{0D3CF727-0ACC-4327-A6DB-5236C457EDDC}" destId="{DBA7D6B0-73FA-4427-9F32-67D9BFE3C4DC}" srcOrd="7" destOrd="0" presId="urn:microsoft.com/office/officeart/2008/layout/VerticalCurvedList"/>
    <dgm:cxn modelId="{439EA56B-2097-4408-BBF8-E5D143523947}" type="presParOf" srcId="{0D3CF727-0ACC-4327-A6DB-5236C457EDDC}" destId="{EC8FC600-BBD7-40E3-BB02-DDE3F5096179}" srcOrd="8" destOrd="0" presId="urn:microsoft.com/office/officeart/2008/layout/VerticalCurvedList"/>
    <dgm:cxn modelId="{D72AE333-9447-4F6D-8E37-A10C0F0B642F}" type="presParOf" srcId="{EC8FC600-BBD7-40E3-BB02-DDE3F5096179}" destId="{22E46B32-FA34-4E4F-8E3B-1CBD0E59E4E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8141-0BD7-4149-A7A9-9B83D1746AF1}">
      <dsp:nvSpPr>
        <dsp:cNvPr id="0" name=""/>
        <dsp:cNvSpPr/>
      </dsp:nvSpPr>
      <dsp:spPr>
        <a:xfrm>
          <a:off x="413948" y="806"/>
          <a:ext cx="1186258" cy="118625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5284" tIns="22860" rIns="65284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숙면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587671" y="174529"/>
        <a:ext cx="838812" cy="838812"/>
      </dsp:txXfrm>
    </dsp:sp>
    <dsp:sp modelId="{73EF7121-F125-4EF7-A4F7-FECC4B888D3C}">
      <dsp:nvSpPr>
        <dsp:cNvPr id="0" name=""/>
        <dsp:cNvSpPr/>
      </dsp:nvSpPr>
      <dsp:spPr>
        <a:xfrm>
          <a:off x="1362955" y="806"/>
          <a:ext cx="1186258" cy="118625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5284" tIns="22860" rIns="65284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피로 누적 방지</a:t>
          </a:r>
        </a:p>
      </dsp:txBody>
      <dsp:txXfrm>
        <a:off x="1536678" y="174529"/>
        <a:ext cx="838812" cy="838812"/>
      </dsp:txXfrm>
    </dsp:sp>
    <dsp:sp modelId="{DA4457F5-2E3B-4C70-8F03-E90863332D6F}">
      <dsp:nvSpPr>
        <dsp:cNvPr id="0" name=""/>
        <dsp:cNvSpPr/>
      </dsp:nvSpPr>
      <dsp:spPr>
        <a:xfrm>
          <a:off x="2311962" y="806"/>
          <a:ext cx="1186258" cy="118625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5284" tIns="22860" rIns="65284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자립심 발달</a:t>
          </a:r>
        </a:p>
      </dsp:txBody>
      <dsp:txXfrm>
        <a:off x="2485685" y="174529"/>
        <a:ext cx="838812" cy="838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08502-BA64-444C-B8BF-E6222A0AD4B7}">
      <dsp:nvSpPr>
        <dsp:cNvPr id="0" name=""/>
        <dsp:cNvSpPr/>
      </dsp:nvSpPr>
      <dsp:spPr>
        <a:xfrm>
          <a:off x="-1941742" y="-301143"/>
          <a:ext cx="2321726" cy="2321726"/>
        </a:xfrm>
        <a:prstGeom prst="blockArc">
          <a:avLst>
            <a:gd name="adj1" fmla="val 18900000"/>
            <a:gd name="adj2" fmla="val 2700000"/>
            <a:gd name="adj3" fmla="val 93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805C1-D899-4563-B80C-0B503399CE4D}">
      <dsp:nvSpPr>
        <dsp:cNvPr id="0" name=""/>
        <dsp:cNvSpPr/>
      </dsp:nvSpPr>
      <dsp:spPr>
        <a:xfrm>
          <a:off x="199868" y="132190"/>
          <a:ext cx="2623231" cy="26451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96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성장 호르몬 분비 촉진</a:t>
          </a:r>
        </a:p>
      </dsp:txBody>
      <dsp:txXfrm>
        <a:off x="199868" y="132190"/>
        <a:ext cx="2623231" cy="264518"/>
      </dsp:txXfrm>
    </dsp:sp>
    <dsp:sp modelId="{1CF3B7CB-8762-4F1E-8F41-E7B8CA461E19}">
      <dsp:nvSpPr>
        <dsp:cNvPr id="0" name=""/>
        <dsp:cNvSpPr/>
      </dsp:nvSpPr>
      <dsp:spPr>
        <a:xfrm>
          <a:off x="34544" y="99125"/>
          <a:ext cx="330648" cy="3306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9406F1-0F9C-45A2-BBDE-98D4BA38429C}">
      <dsp:nvSpPr>
        <dsp:cNvPr id="0" name=""/>
        <dsp:cNvSpPr/>
      </dsp:nvSpPr>
      <dsp:spPr>
        <a:xfrm>
          <a:off x="351522" y="529036"/>
          <a:ext cx="2471576" cy="264518"/>
        </a:xfrm>
        <a:prstGeom prst="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96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뇌 발달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351522" y="529036"/>
        <a:ext cx="2471576" cy="264518"/>
      </dsp:txXfrm>
    </dsp:sp>
    <dsp:sp modelId="{D8E0C459-8DC4-4A64-846C-32ABE625DF4B}">
      <dsp:nvSpPr>
        <dsp:cNvPr id="0" name=""/>
        <dsp:cNvSpPr/>
      </dsp:nvSpPr>
      <dsp:spPr>
        <a:xfrm>
          <a:off x="186198" y="495972"/>
          <a:ext cx="330648" cy="3306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B39D55-C903-4DA9-812B-FD81D83BE98C}">
      <dsp:nvSpPr>
        <dsp:cNvPr id="0" name=""/>
        <dsp:cNvSpPr/>
      </dsp:nvSpPr>
      <dsp:spPr>
        <a:xfrm>
          <a:off x="351522" y="925883"/>
          <a:ext cx="2471576" cy="264518"/>
        </a:xfrm>
        <a:prstGeom prst="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96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면역력 강화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351522" y="925883"/>
        <a:ext cx="2471576" cy="264518"/>
      </dsp:txXfrm>
    </dsp:sp>
    <dsp:sp modelId="{1F16FCE7-24CD-487E-A87E-DA371E01BE35}">
      <dsp:nvSpPr>
        <dsp:cNvPr id="0" name=""/>
        <dsp:cNvSpPr/>
      </dsp:nvSpPr>
      <dsp:spPr>
        <a:xfrm>
          <a:off x="186198" y="892818"/>
          <a:ext cx="330648" cy="3306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A7D6B0-73FA-4427-9F32-67D9BFE3C4DC}">
      <dsp:nvSpPr>
        <dsp:cNvPr id="0" name=""/>
        <dsp:cNvSpPr/>
      </dsp:nvSpPr>
      <dsp:spPr>
        <a:xfrm>
          <a:off x="199868" y="1322730"/>
          <a:ext cx="2623231" cy="264518"/>
        </a:xfrm>
        <a:prstGeom prst="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96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불안감 감소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99868" y="1322730"/>
        <a:ext cx="2623231" cy="264518"/>
      </dsp:txXfrm>
    </dsp:sp>
    <dsp:sp modelId="{22E46B32-FA34-4E4F-8E3B-1CBD0E59E4E1}">
      <dsp:nvSpPr>
        <dsp:cNvPr id="0" name=""/>
        <dsp:cNvSpPr/>
      </dsp:nvSpPr>
      <dsp:spPr>
        <a:xfrm>
          <a:off x="34544" y="1289665"/>
          <a:ext cx="330648" cy="3306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747669"/>
            <a:ext cx="9906000" cy="365125"/>
          </a:xfrm>
          <a:prstGeom prst="parallelogram">
            <a:avLst>
              <a:gd name="adj" fmla="val 6516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8" y="0"/>
            <a:ext cx="8543925" cy="1104168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625"/>
            <a:ext cx="9906000" cy="111279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1180955-3371-40D3-851D-669E23DF2E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0" y="6228364"/>
            <a:ext cx="1644277" cy="58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2026-01-20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2725" y="0"/>
            <a:ext cx="5080263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846836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Sleep Education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F64396DB-FEBF-408C-9D55-C99A0545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6168" y="839218"/>
            <a:ext cx="601663" cy="584200"/>
          </a:xfrm>
          <a:prstGeom prst="rect">
            <a:avLst/>
          </a:prstGeom>
          <a:noFill/>
        </p:spPr>
      </p:pic>
      <p:pic>
        <p:nvPicPr>
          <p:cNvPr id="8" name="Picture 4" descr="w2 복사본">
            <a:extLst>
              <a:ext uri="{FF2B5EF4-FFF2-40B4-BE49-F238E27FC236}">
                <a16:creationId xmlns:a16="http://schemas.microsoft.com/office/drawing/2014/main" id="{A9A98007-BD5E-45CA-A94D-F59AC19D4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7437" y="2276923"/>
            <a:ext cx="587375" cy="569913"/>
          </a:xfrm>
          <a:prstGeom prst="rect">
            <a:avLst/>
          </a:prstGeom>
          <a:noFill/>
        </p:spPr>
      </p:pic>
      <p:pic>
        <p:nvPicPr>
          <p:cNvPr id="9" name="Picture 28" descr="w3 복사본">
            <a:extLst>
              <a:ext uri="{FF2B5EF4-FFF2-40B4-BE49-F238E27FC236}">
                <a16:creationId xmlns:a16="http://schemas.microsoft.com/office/drawing/2014/main" id="{20B41B5A-699E-4FA7-8BC0-0FE82FE86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4012" y="207075"/>
            <a:ext cx="569913" cy="569913"/>
          </a:xfrm>
          <a:prstGeom prst="rect">
            <a:avLst/>
          </a:prstGeom>
          <a:noFill/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0BD32CF-7E38-44AA-91F0-F1A6A0460F1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02" y="148920"/>
            <a:ext cx="1979361" cy="6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879963" y="2026118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381636" y="1499646"/>
            <a:ext cx="1058390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879963" y="3245316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381636" y="2718844"/>
            <a:ext cx="1058390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879963" y="4463931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381636" y="3937459"/>
            <a:ext cx="1058390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879963" y="5677639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381636" y="5151167"/>
            <a:ext cx="1058390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40026" y="1731265"/>
            <a:ext cx="448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수면교육의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40026" y="2954659"/>
            <a:ext cx="448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수면교육의 필요성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40025" y="4155385"/>
            <a:ext cx="448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아이별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수면교육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40026" y="5373587"/>
            <a:ext cx="448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수면교육의 장점과 연구 사례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B12D45C-5923-4155-9AFD-AD3A76C40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2" r="2223" b="68786"/>
          <a:stretch/>
        </p:blipFill>
        <p:spPr>
          <a:xfrm>
            <a:off x="850487" y="4334221"/>
            <a:ext cx="1951969" cy="1703636"/>
          </a:xfrm>
          <a:prstGeom prst="rect">
            <a:avLst/>
          </a:prstGeom>
        </p:spPr>
      </p:pic>
      <p:pic>
        <p:nvPicPr>
          <p:cNvPr id="21" name="Picture 3" descr="w1 복사본">
            <a:extLst>
              <a:ext uri="{FF2B5EF4-FFF2-40B4-BE49-F238E27FC236}">
                <a16:creationId xmlns:a16="http://schemas.microsoft.com/office/drawing/2014/main" id="{2DB84414-EA27-4F17-A7C6-068C2A506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2704" y="5265711"/>
            <a:ext cx="601663" cy="584200"/>
          </a:xfrm>
          <a:prstGeom prst="rect">
            <a:avLst/>
          </a:prstGeom>
          <a:noFill/>
        </p:spPr>
      </p:pic>
      <p:pic>
        <p:nvPicPr>
          <p:cNvPr id="22" name="Picture 4" descr="w2 복사본">
            <a:extLst>
              <a:ext uri="{FF2B5EF4-FFF2-40B4-BE49-F238E27FC236}">
                <a16:creationId xmlns:a16="http://schemas.microsoft.com/office/drawing/2014/main" id="{F5DBCD24-1B3E-4804-92AA-5A1B088C7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5510" y="3652502"/>
            <a:ext cx="587375" cy="569913"/>
          </a:xfrm>
          <a:prstGeom prst="rect">
            <a:avLst/>
          </a:prstGeom>
          <a:noFill/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266369CF-339E-4C3E-80FB-10B9F992B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수면교육의 정의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68821" y="3937704"/>
            <a:ext cx="9187300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수면교육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아기의 수면교육은 단순히 잠을 재우는 방법이 아니라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아기가 스스로 건강하고 행복하게 잠드는 능력을 길러주는 과정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부모와 가족 전체의 삶을 더욱 안정적이고 행복하게 만드는 일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7339890E-CC36-4A7F-9DC9-CFB925E0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821" y="1586212"/>
            <a:ext cx="6955550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Sleep Education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Sleep education is the process of teaching a child to fall asleep independently without external help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0" name="동영상">
            <a:hlinkClick r:id="" action="ppaction://media"/>
            <a:extLst>
              <a:ext uri="{FF2B5EF4-FFF2-40B4-BE49-F238E27FC236}">
                <a16:creationId xmlns:a16="http://schemas.microsoft.com/office/drawing/2014/main" id="{E3222662-E544-4861-8ADE-296CDBEDD1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81130" y="2053541"/>
            <a:ext cx="1787380" cy="1375459"/>
          </a:xfrm>
          <a:prstGeom prst="rect">
            <a:avLst/>
          </a:prstGeom>
        </p:spPr>
      </p:pic>
      <p:pic>
        <p:nvPicPr>
          <p:cNvPr id="11" name="Picture 3" descr="w1 복사본">
            <a:extLst>
              <a:ext uri="{FF2B5EF4-FFF2-40B4-BE49-F238E27FC236}">
                <a16:creationId xmlns:a16="http://schemas.microsoft.com/office/drawing/2014/main" id="{2EF5A725-A016-4433-A2B3-C764D262F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3988" y="3599169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396906" y="2529532"/>
            <a:ext cx="1348510" cy="2250139"/>
          </a:xfrm>
          <a:prstGeom prst="homePlate">
            <a:avLst>
              <a:gd name="adj" fmla="val 41611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아이의 건강 및 정서</a:t>
            </a: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 flipH="1">
            <a:off x="396906" y="4780201"/>
            <a:ext cx="1348510" cy="1126800"/>
          </a:xfrm>
          <a:prstGeom prst="homePlat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부모와 가족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45415" y="1541244"/>
            <a:ext cx="2185563" cy="979053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45414" y="1550480"/>
            <a:ext cx="2185563" cy="970346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핵심</a:t>
            </a:r>
          </a:p>
        </p:txBody>
      </p:sp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930978" y="1550480"/>
            <a:ext cx="5450747" cy="979053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930977" y="1548900"/>
            <a:ext cx="5450747" cy="97139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세부 내용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수면교육의 필요성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pic>
        <p:nvPicPr>
          <p:cNvPr id="15" name="Picture 28" descr="w3 복사본">
            <a:extLst>
              <a:ext uri="{FF2B5EF4-FFF2-40B4-BE49-F238E27FC236}">
                <a16:creationId xmlns:a16="http://schemas.microsoft.com/office/drawing/2014/main" id="{C2C6341F-D7C7-4035-8304-FDDF7F5E0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930" y="6000080"/>
            <a:ext cx="569913" cy="569913"/>
          </a:xfrm>
          <a:prstGeom prst="rect">
            <a:avLst/>
          </a:prstGeom>
          <a:noFill/>
        </p:spPr>
      </p:pic>
      <p:pic>
        <p:nvPicPr>
          <p:cNvPr id="16" name="Picture 3" descr="w1 복사본">
            <a:extLst>
              <a:ext uri="{FF2B5EF4-FFF2-40B4-BE49-F238E27FC236}">
                <a16:creationId xmlns:a16="http://schemas.microsoft.com/office/drawing/2014/main" id="{8E7F26F9-3DFC-41B1-9414-87288DED8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928" y="1283565"/>
            <a:ext cx="601663" cy="584200"/>
          </a:xfrm>
          <a:prstGeom prst="rect">
            <a:avLst/>
          </a:prstGeom>
          <a:noFill/>
        </p:spPr>
      </p:pic>
      <p:pic>
        <p:nvPicPr>
          <p:cNvPr id="17" name="Picture 4" descr="w2 복사본">
            <a:extLst>
              <a:ext uri="{FF2B5EF4-FFF2-40B4-BE49-F238E27FC236}">
                <a16:creationId xmlns:a16="http://schemas.microsoft.com/office/drawing/2014/main" id="{D3D87D02-92A4-4CA7-980A-6E4B1FE00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107" y="1922402"/>
            <a:ext cx="587375" cy="569913"/>
          </a:xfrm>
          <a:prstGeom prst="rect">
            <a:avLst/>
          </a:prstGeom>
          <a:noFill/>
        </p:spPr>
      </p:pic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595456"/>
              </p:ext>
            </p:extLst>
          </p:nvPr>
        </p:nvGraphicFramePr>
        <p:xfrm>
          <a:off x="1745416" y="2529533"/>
          <a:ext cx="7636309" cy="33758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8112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455184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252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성장 및 뇌 발달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충분한 수면으로 뇌 발달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성장 호르몬 분비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면역력 강화에 필수적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정서 안정 및 인지 능력 향상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규칙적인 수면은 아기의 스트레스를 줄이고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안정감과 인지 발달에 도움을 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삶의 질과 행복 증진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아기 통잠으로 부모 수면 부족 해소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육아 스트레스 감소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가족의 여유 시간 증가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872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 err="1"/>
              <a:t>아이별</a:t>
            </a:r>
            <a:r>
              <a:rPr lang="ko-KR" altLang="en-US" dirty="0"/>
              <a:t> 수면교육 현황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770154"/>
              </p:ext>
            </p:extLst>
          </p:nvPr>
        </p:nvGraphicFramePr>
        <p:xfrm>
          <a:off x="507475" y="1554591"/>
          <a:ext cx="88910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59460" y="2398435"/>
            <a:ext cx="1523722" cy="40640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꾸준한 증가</a:t>
            </a:r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B364CC6E-AE39-4693-A78E-627CDFB4F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2429" y="2309535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양쪽 모서리가 둥근 사각형 5">
            <a:extLst>
              <a:ext uri="{FF2B5EF4-FFF2-40B4-BE49-F238E27FC236}">
                <a16:creationId xmlns:a16="http://schemas.microsoft.com/office/drawing/2014/main" id="{C20A7AD1-5B03-4998-AB05-F15DBFFB8B6D}"/>
              </a:ext>
            </a:extLst>
          </p:cNvPr>
          <p:cNvSpPr/>
          <p:nvPr/>
        </p:nvSpPr>
        <p:spPr>
          <a:xfrm flipH="1">
            <a:off x="301513" y="1291867"/>
            <a:ext cx="4500000" cy="4500000"/>
          </a:xfrm>
          <a:prstGeom prst="snip1Rect">
            <a:avLst>
              <a:gd name="adj" fmla="val 8539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양쪽 모서리가 둥근 사각형 5">
            <a:extLst>
              <a:ext uri="{FF2B5EF4-FFF2-40B4-BE49-F238E27FC236}">
                <a16:creationId xmlns:a16="http://schemas.microsoft.com/office/drawing/2014/main" id="{3940EE49-2DA8-4E02-83E1-E372D96B0250}"/>
              </a:ext>
            </a:extLst>
          </p:cNvPr>
          <p:cNvSpPr/>
          <p:nvPr/>
        </p:nvSpPr>
        <p:spPr>
          <a:xfrm>
            <a:off x="5074670" y="1291867"/>
            <a:ext cx="4500000" cy="4500000"/>
          </a:xfrm>
          <a:prstGeom prst="snip1Rect">
            <a:avLst>
              <a:gd name="adj" fmla="val 8539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사각형: 잘린 대각선 방향 모서리 31">
            <a:extLst>
              <a:ext uri="{FF2B5EF4-FFF2-40B4-BE49-F238E27FC236}">
                <a16:creationId xmlns:a16="http://schemas.microsoft.com/office/drawing/2014/main" id="{49DC5277-629F-456C-99BD-308A1B14A7C3}"/>
              </a:ext>
            </a:extLst>
          </p:cNvPr>
          <p:cNvSpPr/>
          <p:nvPr/>
        </p:nvSpPr>
        <p:spPr>
          <a:xfrm>
            <a:off x="595428" y="1604526"/>
            <a:ext cx="3912170" cy="272139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수면교육의 장점과 연구 사례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836389" y="1458261"/>
            <a:ext cx="2965800" cy="511581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해외 연구 사례</a:t>
            </a:r>
          </a:p>
        </p:txBody>
      </p:sp>
      <p:sp>
        <p:nvSpPr>
          <p:cNvPr id="14" name="순서도: 저장 데이터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678291" y="2348038"/>
            <a:ext cx="2644492" cy="689581"/>
          </a:xfrm>
          <a:prstGeom prst="flowChartOnlineStorag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플린더스대학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연구팀</a:t>
            </a:r>
          </a:p>
        </p:txBody>
      </p:sp>
      <p:sp>
        <p:nvSpPr>
          <p:cNvPr id="20" name="순서도: 지연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 rot="20177007">
            <a:off x="8360368" y="4062812"/>
            <a:ext cx="965093" cy="626939"/>
          </a:xfrm>
          <a:prstGeom prst="flowChartDelay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효과</a:t>
            </a:r>
            <a:endParaRPr lang="en-US" altLang="ko-KR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없음</a:t>
            </a:r>
          </a:p>
        </p:txBody>
      </p:sp>
      <p:sp>
        <p:nvSpPr>
          <p:cNvPr id="21" name="순서도: 순차적 액세스 저장소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 flipH="1">
            <a:off x="6684290" y="4099378"/>
            <a:ext cx="1252580" cy="603580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단축</a:t>
            </a:r>
          </a:p>
        </p:txBody>
      </p:sp>
      <p:sp>
        <p:nvSpPr>
          <p:cNvPr id="23" name="사각형: 위쪽 모서리의 한쪽은 둥글고 다른 한쪽은 잘림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 flipV="1">
            <a:off x="5259784" y="3231500"/>
            <a:ext cx="1252580" cy="638803"/>
          </a:xfrm>
          <a:prstGeom prst="snipRoundRect">
            <a:avLst>
              <a:gd name="adj1" fmla="val 30325"/>
              <a:gd name="adj2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사각형: 둥근 위쪽 모서리 23">
            <a:extLst>
              <a:ext uri="{FF2B5EF4-FFF2-40B4-BE49-F238E27FC236}">
                <a16:creationId xmlns:a16="http://schemas.microsoft.com/office/drawing/2014/main" id="{540A9290-1D79-22D0-D6AE-54EAE9E933EE}"/>
              </a:ext>
            </a:extLst>
          </p:cNvPr>
          <p:cNvSpPr/>
          <p:nvPr/>
        </p:nvSpPr>
        <p:spPr>
          <a:xfrm flipH="1">
            <a:off x="6675581" y="3231500"/>
            <a:ext cx="1252580" cy="638803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수면시간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연장</a:t>
            </a:r>
          </a:p>
        </p:txBody>
      </p:sp>
      <p:sp>
        <p:nvSpPr>
          <p:cNvPr id="12" name="배지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6052812" y="4938081"/>
            <a:ext cx="2532954" cy="668961"/>
          </a:xfrm>
          <a:prstGeom prst="plaqu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스트레스 호르몬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차이 없음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372D654-2DF2-417E-AFC0-A04669BA7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0845496"/>
              </p:ext>
            </p:extLst>
          </p:nvPr>
        </p:nvGraphicFramePr>
        <p:xfrm>
          <a:off x="595428" y="4464957"/>
          <a:ext cx="3912170" cy="118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29B89577-B252-4CB3-9859-6E66C929E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0924728"/>
              </p:ext>
            </p:extLst>
          </p:nvPr>
        </p:nvGraphicFramePr>
        <p:xfrm>
          <a:off x="1130885" y="2463939"/>
          <a:ext cx="2841256" cy="1719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AA334336-6F35-4B40-BC3B-4F4A2A2D77C6}"/>
              </a:ext>
            </a:extLst>
          </p:cNvPr>
          <p:cNvSpPr/>
          <p:nvPr/>
        </p:nvSpPr>
        <p:spPr>
          <a:xfrm>
            <a:off x="755783" y="2018822"/>
            <a:ext cx="1749846" cy="384157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건강한 성장</a:t>
            </a:r>
          </a:p>
        </p:txBody>
      </p:sp>
      <p:sp>
        <p:nvSpPr>
          <p:cNvPr id="16" name="설명선: 오른쪽 화살표 15">
            <a:extLst>
              <a:ext uri="{FF2B5EF4-FFF2-40B4-BE49-F238E27FC236}">
                <a16:creationId xmlns:a16="http://schemas.microsoft.com/office/drawing/2014/main" id="{D2B20CEC-4C9B-4B9D-89D6-D3691996EC3A}"/>
              </a:ext>
            </a:extLst>
          </p:cNvPr>
          <p:cNvSpPr/>
          <p:nvPr/>
        </p:nvSpPr>
        <p:spPr>
          <a:xfrm>
            <a:off x="1410870" y="1417546"/>
            <a:ext cx="2281287" cy="384157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84429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수면교육의 장점</a:t>
            </a:r>
          </a:p>
        </p:txBody>
      </p:sp>
      <p:sp>
        <p:nvSpPr>
          <p:cNvPr id="33" name="사각형: 잘린 위쪽 모서리 32">
            <a:extLst>
              <a:ext uri="{FF2B5EF4-FFF2-40B4-BE49-F238E27FC236}">
                <a16:creationId xmlns:a16="http://schemas.microsoft.com/office/drawing/2014/main" id="{4CBD6430-807C-4B9E-B09C-B330C921D746}"/>
              </a:ext>
            </a:extLst>
          </p:cNvPr>
          <p:cNvSpPr/>
          <p:nvPr/>
        </p:nvSpPr>
        <p:spPr>
          <a:xfrm>
            <a:off x="8131139" y="3231500"/>
            <a:ext cx="1252580" cy="638803"/>
          </a:xfrm>
          <a:prstGeom prst="snip2Same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수면교육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안함</a:t>
            </a:r>
          </a:p>
        </p:txBody>
      </p:sp>
      <p:sp>
        <p:nvSpPr>
          <p:cNvPr id="46" name="오각형 45">
            <a:extLst>
              <a:ext uri="{FF2B5EF4-FFF2-40B4-BE49-F238E27FC236}">
                <a16:creationId xmlns:a16="http://schemas.microsoft.com/office/drawing/2014/main" id="{13262597-6B54-4E31-A26C-74C5DA8F806B}"/>
              </a:ext>
            </a:extLst>
          </p:cNvPr>
          <p:cNvSpPr/>
          <p:nvPr/>
        </p:nvSpPr>
        <p:spPr>
          <a:xfrm>
            <a:off x="5349495" y="2348038"/>
            <a:ext cx="1018650" cy="689581"/>
          </a:xfrm>
          <a:prstGeom prst="pent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호주</a:t>
            </a:r>
          </a:p>
        </p:txBody>
      </p:sp>
      <p:sp>
        <p:nvSpPr>
          <p:cNvPr id="25" name="AutoShape 2">
            <a:extLst>
              <a:ext uri="{FF2B5EF4-FFF2-40B4-BE49-F238E27FC236}">
                <a16:creationId xmlns:a16="http://schemas.microsoft.com/office/drawing/2014/main" id="{3226295B-8BBA-4021-A671-29134C64FD6C}"/>
              </a:ext>
            </a:extLst>
          </p:cNvPr>
          <p:cNvSpPr>
            <a:spLocks/>
          </p:cNvSpPr>
          <p:nvPr/>
        </p:nvSpPr>
        <p:spPr bwMode="auto">
          <a:xfrm rot="16200000">
            <a:off x="2425011" y="3751771"/>
            <a:ext cx="278818" cy="4592394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6" name="Picture 3" descr="w1 복사본">
            <a:extLst>
              <a:ext uri="{FF2B5EF4-FFF2-40B4-BE49-F238E27FC236}">
                <a16:creationId xmlns:a16="http://schemas.microsoft.com/office/drawing/2014/main" id="{190A2923-33E7-4BE6-B551-B34348B0E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7592" y="6161062"/>
            <a:ext cx="601663" cy="584200"/>
          </a:xfrm>
          <a:prstGeom prst="rect">
            <a:avLst/>
          </a:prstGeom>
          <a:noFill/>
        </p:spPr>
      </p:pic>
      <p:pic>
        <p:nvPicPr>
          <p:cNvPr id="27" name="Picture 4" descr="w2 복사본">
            <a:extLst>
              <a:ext uri="{FF2B5EF4-FFF2-40B4-BE49-F238E27FC236}">
                <a16:creationId xmlns:a16="http://schemas.microsoft.com/office/drawing/2014/main" id="{C454FDC9-4A54-4197-8612-7283FE864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4746" y="6143644"/>
            <a:ext cx="587375" cy="569913"/>
          </a:xfrm>
          <a:prstGeom prst="rect">
            <a:avLst/>
          </a:prstGeom>
          <a:noFill/>
        </p:spPr>
      </p:pic>
      <p:sp>
        <p:nvSpPr>
          <p:cNvPr id="28" name="AutoShape 2">
            <a:extLst>
              <a:ext uri="{FF2B5EF4-FFF2-40B4-BE49-F238E27FC236}">
                <a16:creationId xmlns:a16="http://schemas.microsoft.com/office/drawing/2014/main" id="{EDC20EA0-059C-4EE3-A980-0F5C3500A39C}"/>
              </a:ext>
            </a:extLst>
          </p:cNvPr>
          <p:cNvSpPr>
            <a:spLocks/>
          </p:cNvSpPr>
          <p:nvPr/>
        </p:nvSpPr>
        <p:spPr bwMode="auto">
          <a:xfrm rot="16200000">
            <a:off x="7165006" y="3701238"/>
            <a:ext cx="278818" cy="4666729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순서도: 순차적 액세스 저장소 34">
            <a:extLst>
              <a:ext uri="{FF2B5EF4-FFF2-40B4-BE49-F238E27FC236}">
                <a16:creationId xmlns:a16="http://schemas.microsoft.com/office/drawing/2014/main" id="{0CC377A2-D476-49D4-A351-3059C4C9D9F9}"/>
              </a:ext>
            </a:extLst>
          </p:cNvPr>
          <p:cNvSpPr/>
          <p:nvPr/>
        </p:nvSpPr>
        <p:spPr>
          <a:xfrm>
            <a:off x="5285911" y="4099378"/>
            <a:ext cx="1252580" cy="603580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15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 단축</a:t>
            </a:r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3379BC54-BCFB-4864-AA15-D244021FF668}"/>
              </a:ext>
            </a:extLst>
          </p:cNvPr>
          <p:cNvCxnSpPr>
            <a:cxnSpLocks/>
            <a:stCxn id="46" idx="0"/>
            <a:endCxn id="14" idx="0"/>
          </p:cNvCxnSpPr>
          <p:nvPr/>
        </p:nvCxnSpPr>
        <p:spPr>
          <a:xfrm rot="5400000" flipH="1" flipV="1">
            <a:off x="6929678" y="1277180"/>
            <a:ext cx="12700" cy="2141717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00C8F85-ED26-43E1-AE71-4EFEA8D07985}"/>
              </a:ext>
            </a:extLst>
          </p:cNvPr>
          <p:cNvSpPr txBox="1"/>
          <p:nvPr/>
        </p:nvSpPr>
        <p:spPr>
          <a:xfrm>
            <a:off x="5354030" y="3227281"/>
            <a:ext cx="1064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점진적</a:t>
            </a:r>
            <a:b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소등</a:t>
            </a:r>
            <a:endParaRPr lang="ko-KR" altLang="en-US" dirty="0"/>
          </a:p>
        </p:txBody>
      </p:sp>
      <p:sp>
        <p:nvSpPr>
          <p:cNvPr id="30" name="화살표: 오각형 29">
            <a:extLst>
              <a:ext uri="{FF2B5EF4-FFF2-40B4-BE49-F238E27FC236}">
                <a16:creationId xmlns:a16="http://schemas.microsoft.com/office/drawing/2014/main" id="{E73097B5-CE48-45DD-8261-C803F931D7D6}"/>
              </a:ext>
            </a:extLst>
          </p:cNvPr>
          <p:cNvSpPr/>
          <p:nvPr/>
        </p:nvSpPr>
        <p:spPr>
          <a:xfrm flipH="1">
            <a:off x="2568398" y="2018822"/>
            <a:ext cx="1749846" cy="384157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정서 안정</a:t>
            </a:r>
          </a:p>
        </p:txBody>
      </p:sp>
    </p:spTree>
    <p:extLst>
      <p:ext uri="{BB962C8B-B14F-4D97-AF65-F5344CB8AC3E}">
        <p14:creationId xmlns:p14="http://schemas.microsoft.com/office/powerpoint/2010/main" val="311475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772</TotalTime>
  <Words>205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수면교육의 정의</vt:lpstr>
      <vt:lpstr>B. 수면교육의 필요성</vt:lpstr>
      <vt:lpstr>C. 아이별 수면교육 현황</vt:lpstr>
      <vt:lpstr>D. 수면교육의 장점과 연구 사례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김정현</cp:lastModifiedBy>
  <cp:revision>99</cp:revision>
  <dcterms:created xsi:type="dcterms:W3CDTF">2023-07-20T02:58:21Z</dcterms:created>
  <dcterms:modified xsi:type="dcterms:W3CDTF">2026-01-20T00:48:50Z</dcterms:modified>
</cp:coreProperties>
</file>